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18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90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1448395"/>
            <a:ext cx="11600021" cy="5332690"/>
          </a:xfrm>
          <a:prstGeom prst="roundRect">
            <a:avLst>
              <a:gd name="adj" fmla="val 1250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763" y="1448395"/>
            <a:ext cx="4349948" cy="53326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2812137"/>
            <a:ext cx="5583555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Fish Feeder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2348389" y="5061823"/>
            <a:ext cx="55835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Smart Aquarium Management System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1187768"/>
            <a:ext cx="11600021" cy="5854065"/>
          </a:xfrm>
          <a:prstGeom prst="roundRect">
            <a:avLst>
              <a:gd name="adj" fmla="val 1139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798796"/>
            <a:ext cx="873466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Benefits for Fish and Owners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2937510"/>
            <a:ext cx="4855726" cy="1635562"/>
          </a:xfrm>
          <a:prstGeom prst="roundRect">
            <a:avLst>
              <a:gd name="adj" fmla="val 4076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570559" y="31596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Healthier Fish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570559" y="3640098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Consistent feeding schedule promotes fish wellbeing.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937510"/>
            <a:ext cx="4855726" cy="1635562"/>
          </a:xfrm>
          <a:prstGeom prst="roundRect">
            <a:avLst>
              <a:gd name="adj" fmla="val 4076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48456" y="31596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Time-Saving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640098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Automates the feeding process for busy owners.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348389" y="4795242"/>
            <a:ext cx="4855726" cy="1635562"/>
          </a:xfrm>
          <a:prstGeom prst="roundRect">
            <a:avLst>
              <a:gd name="adj" fmla="val 4076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570559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Peace of Mind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570559" y="5497830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Owners can travel without worrying about feeding.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4855726" cy="1635562"/>
          </a:xfrm>
          <a:prstGeom prst="roundRect">
            <a:avLst>
              <a:gd name="adj" fmla="val 4076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648456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Customizable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497830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Adjust portions and timing to suit individual fish.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1404461"/>
            <a:ext cx="11600021" cy="5420558"/>
          </a:xfrm>
          <a:prstGeom prst="roundRect">
            <a:avLst>
              <a:gd name="adj" fmla="val 1230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2015490"/>
            <a:ext cx="65740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Charting New Waters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154204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Exploring Potential Upgrades and Expansions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703790" y="375951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User Interface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03790" y="4203740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Integration of Additional Sensors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703790" y="4647962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Smart Feeding Algorithms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48389" y="5253276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48389" y="5858589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2756654"/>
            <a:ext cx="11600021" cy="2716173"/>
          </a:xfrm>
          <a:prstGeom prst="roundRect">
            <a:avLst>
              <a:gd name="adj" fmla="val 2454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537591" y="33676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4506397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we come to the end of our journey through the depths of fish feeding innovation,…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2712244"/>
            <a:ext cx="11600021" cy="2805113"/>
          </a:xfrm>
          <a:prstGeom prst="roundRect">
            <a:avLst>
              <a:gd name="adj" fmla="val 2376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Video 7" title="Rippling royal blue fabric">
            <a:hlinkClick r:id="" action="ppaction://media"/>
            <a:extLst>
              <a:ext uri="{FF2B5EF4-FFF2-40B4-BE49-F238E27FC236}">
                <a16:creationId xmlns:a16="http://schemas.microsoft.com/office/drawing/2014/main" id="{583EAEA0-7E02-2A15-3A02-1EC46C4BA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4537650" y="20643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 &amp; A</a:t>
            </a:r>
            <a:endParaRPr lang="en-US" sz="8000" dirty="0"/>
          </a:p>
        </p:txBody>
      </p:sp>
      <p:sp>
        <p:nvSpPr>
          <p:cNvPr id="5" name="Text 3"/>
          <p:cNvSpPr/>
          <p:nvPr/>
        </p:nvSpPr>
        <p:spPr>
          <a:xfrm>
            <a:off x="2348389" y="4461986"/>
            <a:ext cx="993350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4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Got Any Questions ?</a:t>
            </a:r>
            <a:endParaRPr lang="en-US" sz="4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1448395"/>
            <a:ext cx="11600021" cy="5332690"/>
          </a:xfrm>
          <a:prstGeom prst="roundRect">
            <a:avLst>
              <a:gd name="adj" fmla="val 1250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89" y="1448395"/>
            <a:ext cx="11600021" cy="533269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515189" y="1448395"/>
            <a:ext cx="11600021" cy="5332690"/>
          </a:xfrm>
          <a:prstGeom prst="roundRect">
            <a:avLst>
              <a:gd name="adj" fmla="val 1250"/>
            </a:avLst>
          </a:prstGeom>
          <a:solidFill>
            <a:srgbClr val="0C0A33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482221" y="3635573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YOU!</a:t>
            </a:r>
            <a:endParaRPr lang="en-US" sz="6036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1448395"/>
            <a:ext cx="11600021" cy="5332690"/>
          </a:xfrm>
          <a:prstGeom prst="roundRect">
            <a:avLst>
              <a:gd name="adj" fmla="val 1250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89" y="1448395"/>
            <a:ext cx="11600021" cy="533269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515189" y="1448395"/>
            <a:ext cx="11600021" cy="5332690"/>
          </a:xfrm>
          <a:prstGeom prst="roundRect">
            <a:avLst>
              <a:gd name="adj" fmla="val 1250"/>
            </a:avLst>
          </a:prstGeom>
          <a:solidFill>
            <a:srgbClr val="0C0A33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348389" y="215086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Meet the Team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019" y="3178493"/>
            <a:ext cx="617696" cy="6176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48389" y="4018359"/>
            <a:ext cx="30889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Madubashini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348389" y="4568071"/>
            <a:ext cx="30889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Gamage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48389" y="5117783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GAHDSE231F-007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33" y="3178493"/>
            <a:ext cx="617696" cy="61769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770602" y="4018359"/>
            <a:ext cx="30889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Supun</a:t>
            </a:r>
            <a:endParaRPr lang="en-US" sz="2624" dirty="0"/>
          </a:p>
        </p:txBody>
      </p:sp>
      <p:sp>
        <p:nvSpPr>
          <p:cNvPr id="13" name="Text 8"/>
          <p:cNvSpPr/>
          <p:nvPr/>
        </p:nvSpPr>
        <p:spPr>
          <a:xfrm>
            <a:off x="5770602" y="4568071"/>
            <a:ext cx="30889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Sathsara</a:t>
            </a:r>
            <a:endParaRPr lang="en-US" sz="2624" dirty="0"/>
          </a:p>
        </p:txBody>
      </p:sp>
      <p:sp>
        <p:nvSpPr>
          <p:cNvPr id="14" name="Text 9"/>
          <p:cNvSpPr/>
          <p:nvPr/>
        </p:nvSpPr>
        <p:spPr>
          <a:xfrm>
            <a:off x="5770602" y="5117783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GAHDSE231F-008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446" y="3178493"/>
            <a:ext cx="617815" cy="61781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192816" y="4018478"/>
            <a:ext cx="30890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Dileesha</a:t>
            </a:r>
            <a:endParaRPr lang="en-US" sz="2624" dirty="0"/>
          </a:p>
        </p:txBody>
      </p:sp>
      <p:sp>
        <p:nvSpPr>
          <p:cNvPr id="17" name="Text 11"/>
          <p:cNvSpPr/>
          <p:nvPr/>
        </p:nvSpPr>
        <p:spPr>
          <a:xfrm>
            <a:off x="9192816" y="4568190"/>
            <a:ext cx="30890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Bandara</a:t>
            </a:r>
            <a:endParaRPr lang="en-US" sz="2624" dirty="0"/>
          </a:p>
        </p:txBody>
      </p:sp>
      <p:sp>
        <p:nvSpPr>
          <p:cNvPr id="18" name="Text 12"/>
          <p:cNvSpPr/>
          <p:nvPr/>
        </p:nvSpPr>
        <p:spPr>
          <a:xfrm>
            <a:off x="9192816" y="5117902"/>
            <a:ext cx="30890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GAHDSE231F-009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2348389" y="572321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2378988"/>
            <a:ext cx="11600021" cy="3471505"/>
          </a:xfrm>
          <a:prstGeom prst="roundRect">
            <a:avLst>
              <a:gd name="adj" fmla="val 1920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3189923"/>
            <a:ext cx="993350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Meet Our Solution for Hassle-Free Fish Feeding</a:t>
            </a:r>
            <a:endParaRPr lang="en-US" sz="2187" dirty="0"/>
          </a:p>
        </p:txBody>
      </p:sp>
      <p:sp>
        <p:nvSpPr>
          <p:cNvPr id="5" name="Text 3"/>
          <p:cNvSpPr/>
          <p:nvPr/>
        </p:nvSpPr>
        <p:spPr>
          <a:xfrm>
            <a:off x="2348389" y="3856434"/>
            <a:ext cx="637972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What is Fish Feeder?</a:t>
            </a:r>
            <a:endParaRPr lang="en-US" sz="4374" dirty="0"/>
          </a:p>
        </p:txBody>
      </p:sp>
      <p:sp>
        <p:nvSpPr>
          <p:cNvPr id="6" name="Text 4"/>
          <p:cNvSpPr/>
          <p:nvPr/>
        </p:nvSpPr>
        <p:spPr>
          <a:xfrm>
            <a:off x="2348389" y="488406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system that is created to automate the feeding process for pet fish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894040"/>
            <a:ext cx="11600021" cy="6441400"/>
          </a:xfrm>
          <a:prstGeom prst="roundRect">
            <a:avLst>
              <a:gd name="adj" fmla="val 1035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505069"/>
            <a:ext cx="84264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Features of Fish Feeder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643783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830485"/>
            <a:ext cx="305002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Automated Feeding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310902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Schedules and dispenses fish food at customizable times.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2643783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830485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Precise Portion Control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658088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Delivers the right amount of food to maintain fish health.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2643783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830604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Remote Connectivity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658207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 and control the feeder from anywhere via smartphone.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743307"/>
            <a:ext cx="11600021" cy="6742986"/>
          </a:xfrm>
          <a:prstGeom prst="roundRect">
            <a:avLst>
              <a:gd name="adj" fmla="val 989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354336"/>
            <a:ext cx="90939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Automated Feeding Schedule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4684157"/>
            <a:ext cx="9933503" cy="27742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762321" y="3906560"/>
            <a:ext cx="27742" cy="777597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526280" y="443424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711184" y="4475917"/>
            <a:ext cx="130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882384" y="2493050"/>
            <a:ext cx="37874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Customizable Schedules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570559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Set feeding times and amounts to suit your fish's needs.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301210" y="4684157"/>
            <a:ext cx="27742" cy="777597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65169" y="443424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11139" y="4475917"/>
            <a:ext cx="2080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5926336" y="56840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Consistent Meals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5109448" y="616446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your fish receive the right portions at the right times.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840099" y="3906560"/>
            <a:ext cx="27742" cy="777597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9604058" y="443424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747171" y="4475917"/>
            <a:ext cx="2137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465225" y="24930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Vacation Mode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7648337" y="2973467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Automatic feeding keeps fish happy and healthy when you're away.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1448395"/>
            <a:ext cx="11600021" cy="5332690"/>
          </a:xfrm>
          <a:prstGeom prst="roundRect">
            <a:avLst>
              <a:gd name="adj" fmla="val 1250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763" y="1448395"/>
            <a:ext cx="4349948" cy="53326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2417921"/>
            <a:ext cx="5583555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Connectivity and Remote Access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348389" y="4139922"/>
            <a:ext cx="558355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Fish Feeder features WiFi connectivity for remote access and control from anywhere.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48389" y="5100638"/>
            <a:ext cx="558355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Owners can monitor and adjust feeding schedule, portions, and settings via mobile app.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1394698"/>
            <a:ext cx="11600021" cy="5440085"/>
          </a:xfrm>
          <a:prstGeom prst="roundRect">
            <a:avLst>
              <a:gd name="adj" fmla="val 1225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20057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Under the Hood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144441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3922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Hardware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402455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NodeMCU ESP8266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48389" y="4891088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Servo Motor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48389" y="5379720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OLED Display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48389" y="5868352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Keypad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3144441"/>
            <a:ext cx="555427" cy="55542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770602" y="3922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Software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5770602" y="4402455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Node.js server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770602" y="4891088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React Native app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770602" y="5379720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Firebase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770602" y="5868352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HiveMQTT broker</a:t>
            </a:r>
            <a:endParaRPr lang="en-US" sz="17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3144441"/>
            <a:ext cx="555427" cy="55542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192816" y="3922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Database</a:t>
            </a:r>
            <a:endParaRPr lang="en-US" sz="2187" dirty="0"/>
          </a:p>
        </p:txBody>
      </p:sp>
      <p:sp>
        <p:nvSpPr>
          <p:cNvPr id="19" name="Text 14"/>
          <p:cNvSpPr/>
          <p:nvPr/>
        </p:nvSpPr>
        <p:spPr>
          <a:xfrm>
            <a:off x="9192816" y="4402455"/>
            <a:ext cx="30890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Firebase Realtime datastore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1771055"/>
            <a:ext cx="11600021" cy="4687491"/>
          </a:xfrm>
          <a:prstGeom prst="roundRect">
            <a:avLst>
              <a:gd name="adj" fmla="val 1422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Video 11" title="Black sand beach">
            <a:hlinkClick r:id="" action="ppaction://media"/>
            <a:extLst>
              <a:ext uri="{FF2B5EF4-FFF2-40B4-BE49-F238E27FC236}">
                <a16:creationId xmlns:a16="http://schemas.microsoft.com/office/drawing/2014/main" id="{D5C7362E-49CB-27D2-C040-84A858986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4537591" y="23820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Making Waves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409712"/>
            <a:ext cx="945320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Charting the Course of Communication and Control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703790" y="415944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Interaction:Via app and keypad;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03790" y="460367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Command Flow: From Node.js server to NodeMCU;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703790" y="504789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Storage: In Firebase;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703790" y="549211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Communication: Through HiveMQTT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15189" y="1262896"/>
            <a:ext cx="11600021" cy="5703689"/>
          </a:xfrm>
          <a:prstGeom prst="roundRect">
            <a:avLst>
              <a:gd name="adj" fmla="val 1169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8739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Building Bridges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703790" y="301263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Hardware Assembly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Physical setup and connections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703790" y="345686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Software Development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Coding the Node.js server and React Native app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03790" y="390108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Integration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Synchronizing hardware with software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48389" y="4506397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&amp; With all the magic,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703790" y="5111710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Scheduling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How users can set and manage feeding schedules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703790" y="555593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Feeding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Immediate feed via app or keypad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703790" y="600015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History Logging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Feeding events tracked in Firebase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395</Words>
  <Application>Microsoft Macintosh PowerPoint</Application>
  <PresentationFormat>Custom</PresentationFormat>
  <Paragraphs>95</Paragraphs>
  <Slides>14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Arimo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SATHSARA D G S S</cp:lastModifiedBy>
  <cp:revision>3</cp:revision>
  <dcterms:created xsi:type="dcterms:W3CDTF">2024-05-28T22:01:07Z</dcterms:created>
  <dcterms:modified xsi:type="dcterms:W3CDTF">2024-05-28T22:17:25Z</dcterms:modified>
</cp:coreProperties>
</file>